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D2B4A6"/>
    <a:srgbClr val="734F29"/>
    <a:srgbClr val="D24726"/>
    <a:srgbClr val="DD462F"/>
    <a:srgbClr val="AEB785"/>
    <a:srgbClr val="EFD5A2"/>
    <a:srgbClr val="3B3026"/>
    <a:srgbClr val="ECE1CA"/>
    <a:srgbClr val="7955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280" autoAdjust="0"/>
  </p:normalViewPr>
  <p:slideViewPr>
    <p:cSldViewPr snapToGrid="0">
      <p:cViewPr varScale="1">
        <p:scale>
          <a:sx n="89" d="100"/>
          <a:sy n="89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F9F253-87AF-49CD-B94A-CA0CE1CB49CF}">
      <dsp:nvSpPr>
        <dsp:cNvPr id="0" name=""/>
        <dsp:cNvSpPr/>
      </dsp:nvSpPr>
      <dsp:spPr>
        <a:xfrm>
          <a:off x="0" y="28780"/>
          <a:ext cx="6096000" cy="1632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6200" kern="1200" dirty="0" smtClean="0"/>
            <a:t>经验介绍</a:t>
          </a:r>
          <a:endParaRPr lang="zh-CN" altLang="en-US" sz="6200" kern="1200" dirty="0"/>
        </a:p>
      </dsp:txBody>
      <dsp:txXfrm>
        <a:off x="79675" y="108455"/>
        <a:ext cx="5936650" cy="1472800"/>
      </dsp:txXfrm>
    </dsp:sp>
    <dsp:sp modelId="{643797CB-1664-410D-BBFA-B4FC4DE1C84F}">
      <dsp:nvSpPr>
        <dsp:cNvPr id="0" name=""/>
        <dsp:cNvSpPr/>
      </dsp:nvSpPr>
      <dsp:spPr>
        <a:xfrm>
          <a:off x="0" y="1660930"/>
          <a:ext cx="6096000" cy="2374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78740" rIns="440944" bIns="78740" numCol="1" spcCol="1270" anchor="t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CN" altLang="en-US" sz="4800" kern="1200" dirty="0" smtClean="0"/>
            <a:t>如何将多台电脑的学校级数据合并接收到一台电脑上？</a:t>
          </a:r>
          <a:endParaRPr lang="zh-CN" altLang="en-US" sz="4800" kern="1200" dirty="0"/>
        </a:p>
      </dsp:txBody>
      <dsp:txXfrm>
        <a:off x="0" y="1660930"/>
        <a:ext cx="6096000" cy="2374290"/>
      </dsp:txXfrm>
    </dsp:sp>
  </dsp:spTree>
</dsp:drawing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8DBC0A1-66E1-4B9D-88C2-9B3A32A214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欢迎使用 PowerPoint</Template>
  <TotalTime>0</TotalTime>
  <Words>1459</Words>
  <Application>Microsoft Office PowerPoint</Application>
  <PresentationFormat>全屏显示(4:3)</PresentationFormat>
  <Paragraphs>161</Paragraphs>
  <Slides>69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69</vt:i4>
      </vt:variant>
    </vt:vector>
  </HeadingPairs>
  <TitlesOfParts>
    <vt:vector size="70" baseType="lpstr">
      <vt:lpstr>WelcomeDoc</vt:lpstr>
      <vt:lpstr>薄改规划管理软件 软件操作培训会</vt:lpstr>
      <vt:lpstr>一、软件操作</vt:lpstr>
      <vt:lpstr>１.市级操作—解压与安装</vt:lpstr>
      <vt:lpstr>１.市级操作—解压与安装</vt:lpstr>
      <vt:lpstr>１.市级操作—解压与安装</vt:lpstr>
      <vt:lpstr>１.市级操作—解压与安装</vt:lpstr>
      <vt:lpstr>１.市级操作—解压与安装</vt:lpstr>
      <vt:lpstr>１.市级操作—解压与安装</vt:lpstr>
      <vt:lpstr>１.市级操作—解压与安装</vt:lpstr>
      <vt:lpstr>１.市级操作—设置运行环境</vt:lpstr>
      <vt:lpstr>１.市级操作—设置运行环境</vt:lpstr>
      <vt:lpstr>１.市级操作—设置运行环境</vt:lpstr>
      <vt:lpstr>１.市级操作—设置运行环境</vt:lpstr>
      <vt:lpstr>１.市级操作—设置运行环境</vt:lpstr>
      <vt:lpstr>Windows 7 兼容性设置</vt:lpstr>
      <vt:lpstr>Windows 8兼容性设置</vt:lpstr>
      <vt:lpstr>１.市级操作—初始化设置</vt:lpstr>
      <vt:lpstr>１.市级操作—初始化设置</vt:lpstr>
      <vt:lpstr>１.市级操作—下发基础数据包</vt:lpstr>
      <vt:lpstr>１.市级操作—下发基础数据包</vt:lpstr>
      <vt:lpstr>１.市级操作—下发基础数据包</vt:lpstr>
      <vt:lpstr>１.市级操作—下发基础数据包</vt:lpstr>
      <vt:lpstr>１.市级操作—下发基础数据包</vt:lpstr>
      <vt:lpstr>１.市级操作—下发基础数据包</vt:lpstr>
      <vt:lpstr>１.市级操作—下发基础数据包</vt:lpstr>
      <vt:lpstr>１.市级操作—下发基础数据包</vt:lpstr>
      <vt:lpstr>１.市级操作—下发基础数据包</vt:lpstr>
      <vt:lpstr>１.市级操作—下发基础数据包</vt:lpstr>
      <vt:lpstr>１.市级操作—下发基础数据包</vt:lpstr>
      <vt:lpstr>１.市级操作—添加项目县</vt:lpstr>
      <vt:lpstr>１.市级操作—添加项目县</vt:lpstr>
      <vt:lpstr>１.市级操作—添加项目县</vt:lpstr>
      <vt:lpstr>１.市级操作—接收数据</vt:lpstr>
      <vt:lpstr>１.市级操作—接收数据</vt:lpstr>
      <vt:lpstr>１.市级操作—接收数据</vt:lpstr>
      <vt:lpstr>１.市级操作—接收数据</vt:lpstr>
      <vt:lpstr>１.市级操作—接收数据</vt:lpstr>
      <vt:lpstr>１.市级操作—接收数据</vt:lpstr>
      <vt:lpstr>１.市级操作—汇总校验</vt:lpstr>
      <vt:lpstr>１.市级操作—汇总校验</vt:lpstr>
      <vt:lpstr>１.市级操作—报表查询</vt:lpstr>
      <vt:lpstr>１.市级操作—数据上报</vt:lpstr>
      <vt:lpstr>１.市级操作—辅助功能</vt:lpstr>
      <vt:lpstr>2.县级操作</vt:lpstr>
      <vt:lpstr>2.县级操作</vt:lpstr>
      <vt:lpstr>2.县级操作－(模式一）                  下发学校级基础数据包</vt:lpstr>
      <vt:lpstr>2.县级操作－(模式一）                  下发学校级基础数据包</vt:lpstr>
      <vt:lpstr>2.县级操作－(模式一）                  下发学校级基础数据包</vt:lpstr>
      <vt:lpstr>2.县级操作－(模式二）                  添加项目学校</vt:lpstr>
      <vt:lpstr>2.县级操作－(模式二）                  添加项目学校</vt:lpstr>
      <vt:lpstr>2.县级操作－(模式二）                  添加项目学校</vt:lpstr>
      <vt:lpstr>2.县级操作－(模式二）                  添加项目学校</vt:lpstr>
      <vt:lpstr>2.县级操作－(模式二）                  添加项目学校</vt:lpstr>
      <vt:lpstr>2.县级操作－录入学校数据</vt:lpstr>
      <vt:lpstr>2.县级操作－录入学校数据</vt:lpstr>
      <vt:lpstr>2.县级操作－录入学校数据</vt:lpstr>
      <vt:lpstr>2.县级操作－(模式二)接收数据</vt:lpstr>
      <vt:lpstr>2.县级操作－(模式二)接收数据</vt:lpstr>
      <vt:lpstr>2.县级操作－(模式二)接收数据</vt:lpstr>
      <vt:lpstr>2.县级操作－县级基本情况表的填报</vt:lpstr>
      <vt:lpstr>3.学校级操作</vt:lpstr>
      <vt:lpstr>3.学校级操作－数据校验与上报</vt:lpstr>
      <vt:lpstr>3.学校级操作－数据校验与上报</vt:lpstr>
      <vt:lpstr>二、审核与校验</vt:lpstr>
      <vt:lpstr>二、审核与校验-逻辑性错误必须修改</vt:lpstr>
      <vt:lpstr>二、审核与校验-提示性信息应该核实</vt:lpstr>
      <vt:lpstr>二、审核与校验-加强人工审核</vt:lpstr>
      <vt:lpstr>二、审核与校验-防止两个极端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2014-11-12T13:30:33Z</dcterms:created>
  <dcterms:modified xsi:type="dcterms:W3CDTF">2014-11-24T00:50:01Z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